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271" r:id="rId5"/>
    <p:sldId id="272" r:id="rId6"/>
    <p:sldId id="273" r:id="rId7"/>
    <p:sldId id="274" r:id="rId8"/>
    <p:sldId id="27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/>
        </p14:section>
        <p14:section name="Design, Impress, Work Together" id="{B9B51309-D148-4332-87C2-07BE32FBCA3B}">
          <p14:sldIdLst>
            <p14:sldId id="271"/>
            <p14:sldId id="272"/>
            <p14:sldId id="273"/>
            <p14:sldId id="274"/>
            <p14:sldId id="275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B4A6"/>
    <a:srgbClr val="734F29"/>
    <a:srgbClr val="D24726"/>
    <a:srgbClr val="DD462F"/>
    <a:srgbClr val="AEB785"/>
    <a:srgbClr val="EFD5A2"/>
    <a:srgbClr val="3B3026"/>
    <a:srgbClr val="ECE1CA"/>
    <a:srgbClr val="7955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C41CF4-7D8F-4E8A-60BA-7934EE44EC5D}" v="3" dt="2020-09-05T17:06:52.829"/>
    <p1510:client id="{2B09CC86-DD2A-4E1A-B380-11A1784784A0}" v="2" dt="2020-09-11T16:47:28.312"/>
    <p1510:client id="{38D573E3-A710-407B-3E3A-CDF37682FD4C}" v="5" dt="2020-09-07T03:34:09.760"/>
    <p1510:client id="{5DA5D716-F0B4-4925-F318-4BC530BBB8DD}" v="2" dt="2020-09-07T11:15:27.023"/>
    <p1510:client id="{68FD7071-AE9C-4F02-052C-1CA82824E345}" v="4" dt="2020-09-07T03:11:20.127"/>
    <p1510:client id="{A81D6DC5-0C8D-48DB-630E-AD482FB8B2C6}" v="5" dt="2020-09-07T02:13:46.459"/>
    <p1510:client id="{DAB14D83-FA85-49A4-93E2-FCC5F41411DC}" v="6" dt="2020-09-11T13:10:08.323"/>
    <p1510:client id="{ED447140-0AFA-4E5B-815B-086D1B1616B2}" v="7" dt="2022-03-29T09:47:19.114"/>
    <p1510:client id="{FA2BA2F3-2D35-403A-2109-28F15D4137D8}" v="2" dt="2020-09-06T04:58:48.0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khilla Siddharth Dora" userId="S::mrmsiddharthdora@iitkgp.ac.in::ab5d1cf1-d657-4da3-a1ef-07debbf96e98" providerId="AD" clId="Web-{FA2BA2F3-2D35-403A-2109-28F15D4137D8}"/>
    <pc:docChg chg="modSld">
      <pc:chgData name="Mukhilla Siddharth Dora" userId="S::mrmsiddharthdora@iitkgp.ac.in::ab5d1cf1-d657-4da3-a1ef-07debbf96e98" providerId="AD" clId="Web-{FA2BA2F3-2D35-403A-2109-28F15D4137D8}" dt="2020-09-06T04:58:48.053" v="1" actId="1076"/>
      <pc:docMkLst>
        <pc:docMk/>
      </pc:docMkLst>
      <pc:sldChg chg="modSp">
        <pc:chgData name="Mukhilla Siddharth Dora" userId="S::mrmsiddharthdora@iitkgp.ac.in::ab5d1cf1-d657-4da3-a1ef-07debbf96e98" providerId="AD" clId="Web-{FA2BA2F3-2D35-403A-2109-28F15D4137D8}" dt="2020-09-06T04:58:48.053" v="1" actId="1076"/>
        <pc:sldMkLst>
          <pc:docMk/>
          <pc:sldMk cId="2090733893" sldId="262"/>
        </pc:sldMkLst>
        <pc:inkChg chg="mod">
          <ac:chgData name="Mukhilla Siddharth Dora" userId="S::mrmsiddharthdora@iitkgp.ac.in::ab5d1cf1-d657-4da3-a1ef-07debbf96e98" providerId="AD" clId="Web-{FA2BA2F3-2D35-403A-2109-28F15D4137D8}" dt="2020-09-06T04:58:48.053" v="1" actId="1076"/>
          <ac:inkMkLst>
            <pc:docMk/>
            <pc:sldMk cId="2090733893" sldId="262"/>
            <ac:inkMk id="4" creationId="{7FE7FEBF-0AB6-4926-AE20-F138D1DC9771}"/>
          </ac:inkMkLst>
        </pc:inkChg>
      </pc:sldChg>
    </pc:docChg>
  </pc:docChgLst>
  <pc:docChgLst>
    <pc:chgData name="Ajay Raj Mina" userId="S::ajayrmina@iitkgp.ac.in::128fe307-5b5f-4316-8962-7ca78ee893ab" providerId="AD" clId="Web-{19C41CF4-7D8F-4E8A-60BA-7934EE44EC5D}"/>
    <pc:docChg chg="modSld">
      <pc:chgData name="Ajay Raj Mina" userId="S::ajayrmina@iitkgp.ac.in::128fe307-5b5f-4316-8962-7ca78ee893ab" providerId="AD" clId="Web-{19C41CF4-7D8F-4E8A-60BA-7934EE44EC5D}" dt="2020-09-05T17:06:52.829" v="2"/>
      <pc:docMkLst>
        <pc:docMk/>
      </pc:docMkLst>
      <pc:sldChg chg="addSp delSp">
        <pc:chgData name="Ajay Raj Mina" userId="S::ajayrmina@iitkgp.ac.in::128fe307-5b5f-4316-8962-7ca78ee893ab" providerId="AD" clId="Web-{19C41CF4-7D8F-4E8A-60BA-7934EE44EC5D}" dt="2020-09-05T17:06:52.829" v="2"/>
        <pc:sldMkLst>
          <pc:docMk/>
          <pc:sldMk cId="2090733893" sldId="262"/>
        </pc:sldMkLst>
        <pc:inkChg chg="add">
          <ac:chgData name="Ajay Raj Mina" userId="S::ajayrmina@iitkgp.ac.in::128fe307-5b5f-4316-8962-7ca78ee893ab" providerId="AD" clId="Web-{19C41CF4-7D8F-4E8A-60BA-7934EE44EC5D}" dt="2020-09-05T17:06:20.984" v="0"/>
          <ac:inkMkLst>
            <pc:docMk/>
            <pc:sldMk cId="2090733893" sldId="262"/>
            <ac:inkMk id="4" creationId="{7FE7FEBF-0AB6-4926-AE20-F138D1DC9771}"/>
          </ac:inkMkLst>
        </pc:inkChg>
        <pc:inkChg chg="add del">
          <ac:chgData name="Ajay Raj Mina" userId="S::ajayrmina@iitkgp.ac.in::128fe307-5b5f-4316-8962-7ca78ee893ab" providerId="AD" clId="Web-{19C41CF4-7D8F-4E8A-60BA-7934EE44EC5D}" dt="2020-09-05T17:06:52.829" v="2"/>
          <ac:inkMkLst>
            <pc:docMk/>
            <pc:sldMk cId="2090733893" sldId="262"/>
            <ac:inkMk id="5" creationId="{BDE6CA7C-DCE7-4FD7-9AE7-9D14F43D082F}"/>
          </ac:inkMkLst>
        </pc:inkChg>
      </pc:sldChg>
    </pc:docChg>
  </pc:docChgLst>
  <pc:docChgLst>
    <pc:chgData name="Kunal Katiyar" userId="S::katiyarkunal@iitkgp.ac.in::8aa44083-0ca9-470c-840f-481a17a8578e" providerId="AD" clId="Web-{5DA5D716-F0B4-4925-F318-4BC530BBB8DD}"/>
    <pc:docChg chg="modSld">
      <pc:chgData name="Kunal Katiyar" userId="S::katiyarkunal@iitkgp.ac.in::8aa44083-0ca9-470c-840f-481a17a8578e" providerId="AD" clId="Web-{5DA5D716-F0B4-4925-F318-4BC530BBB8DD}" dt="2020-09-07T11:15:27.023" v="1" actId="1076"/>
      <pc:docMkLst>
        <pc:docMk/>
      </pc:docMkLst>
      <pc:sldChg chg="modSp">
        <pc:chgData name="Kunal Katiyar" userId="S::katiyarkunal@iitkgp.ac.in::8aa44083-0ca9-470c-840f-481a17a8578e" providerId="AD" clId="Web-{5DA5D716-F0B4-4925-F318-4BC530BBB8DD}" dt="2020-09-07T11:15:27.023" v="1" actId="1076"/>
        <pc:sldMkLst>
          <pc:docMk/>
          <pc:sldMk cId="2090733893" sldId="262"/>
        </pc:sldMkLst>
        <pc:spChg chg="mod">
          <ac:chgData name="Kunal Katiyar" userId="S::katiyarkunal@iitkgp.ac.in::8aa44083-0ca9-470c-840f-481a17a8578e" providerId="AD" clId="Web-{5DA5D716-F0B4-4925-F318-4BC530BBB8DD}" dt="2020-09-07T11:15:25.835" v="0" actId="1076"/>
          <ac:spMkLst>
            <pc:docMk/>
            <pc:sldMk cId="2090733893" sldId="262"/>
            <ac:spMk id="3" creationId="{00000000-0000-0000-0000-000000000000}"/>
          </ac:spMkLst>
        </pc:spChg>
        <pc:inkChg chg="mod">
          <ac:chgData name="Kunal Katiyar" userId="S::katiyarkunal@iitkgp.ac.in::8aa44083-0ca9-470c-840f-481a17a8578e" providerId="AD" clId="Web-{5DA5D716-F0B4-4925-F318-4BC530BBB8DD}" dt="2020-09-07T11:15:27.023" v="1" actId="1076"/>
          <ac:inkMkLst>
            <pc:docMk/>
            <pc:sldMk cId="2090733893" sldId="262"/>
            <ac:inkMk id="4" creationId="{7FE7FEBF-0AB6-4926-AE20-F138D1DC9771}"/>
          </ac:inkMkLst>
        </pc:inkChg>
      </pc:sldChg>
    </pc:docChg>
  </pc:docChgLst>
  <pc:docChgLst>
    <pc:chgData name="sonalis" userId="S::sonalis@che.iitkgp.ac.in::39c0faf9-3751-4999-9ee0-9d6be5a91162" providerId="AD" clId="Web-{38D573E3-A710-407B-3E3A-CDF37682FD4C}"/>
    <pc:docChg chg="modSld">
      <pc:chgData name="sonalis" userId="S::sonalis@che.iitkgp.ac.in::39c0faf9-3751-4999-9ee0-9d6be5a91162" providerId="AD" clId="Web-{38D573E3-A710-407B-3E3A-CDF37682FD4C}" dt="2020-09-07T03:34:08.791" v="3" actId="20577"/>
      <pc:docMkLst>
        <pc:docMk/>
      </pc:docMkLst>
      <pc:sldChg chg="modSp">
        <pc:chgData name="sonalis" userId="S::sonalis@che.iitkgp.ac.in::39c0faf9-3751-4999-9ee0-9d6be5a91162" providerId="AD" clId="Web-{38D573E3-A710-407B-3E3A-CDF37682FD4C}" dt="2020-09-07T03:34:08.791" v="2" actId="20577"/>
        <pc:sldMkLst>
          <pc:docMk/>
          <pc:sldMk cId="2090733893" sldId="262"/>
        </pc:sldMkLst>
        <pc:spChg chg="mod">
          <ac:chgData name="sonalis" userId="S::sonalis@che.iitkgp.ac.in::39c0faf9-3751-4999-9ee0-9d6be5a91162" providerId="AD" clId="Web-{38D573E3-A710-407B-3E3A-CDF37682FD4C}" dt="2020-09-07T03:34:08.791" v="2" actId="20577"/>
          <ac:spMkLst>
            <pc:docMk/>
            <pc:sldMk cId="2090733893" sldId="262"/>
            <ac:spMk id="3" creationId="{00000000-0000-0000-0000-000000000000}"/>
          </ac:spMkLst>
        </pc:spChg>
      </pc:sldChg>
    </pc:docChg>
  </pc:docChgLst>
  <pc:docChgLst>
    <pc:chgData name="E Madhuri" userId="S::madhuriendlluri@iitkgp.ac.in::1b3b6f60-15d9-4936-917f-197127522331" providerId="AD" clId="Web-{DAB14D83-FA85-49A4-93E2-FCC5F41411DC}"/>
    <pc:docChg chg="delSld modSection">
      <pc:chgData name="E Madhuri" userId="S::madhuriendlluri@iitkgp.ac.in::1b3b6f60-15d9-4936-917f-197127522331" providerId="AD" clId="Web-{DAB14D83-FA85-49A4-93E2-FCC5F41411DC}" dt="2020-09-11T13:10:08.323" v="5"/>
      <pc:docMkLst>
        <pc:docMk/>
      </pc:docMkLst>
      <pc:sldChg chg="del">
        <pc:chgData name="E Madhuri" userId="S::madhuriendlluri@iitkgp.ac.in::1b3b6f60-15d9-4936-917f-197127522331" providerId="AD" clId="Web-{DAB14D83-FA85-49A4-93E2-FCC5F41411DC}" dt="2020-09-11T13:08:59.228" v="1"/>
        <pc:sldMkLst>
          <pc:docMk/>
          <pc:sldMk cId="2090733893" sldId="262"/>
        </pc:sldMkLst>
      </pc:sldChg>
      <pc:sldChg chg="del">
        <pc:chgData name="E Madhuri" userId="S::madhuriendlluri@iitkgp.ac.in::1b3b6f60-15d9-4936-917f-197127522331" providerId="AD" clId="Web-{DAB14D83-FA85-49A4-93E2-FCC5F41411DC}" dt="2020-09-11T13:08:54.916" v="0"/>
        <pc:sldMkLst>
          <pc:docMk/>
          <pc:sldMk cId="658365599" sldId="266"/>
        </pc:sldMkLst>
      </pc:sldChg>
      <pc:sldChg chg="del">
        <pc:chgData name="E Madhuri" userId="S::madhuriendlluri@iitkgp.ac.in::1b3b6f60-15d9-4936-917f-197127522331" providerId="AD" clId="Web-{DAB14D83-FA85-49A4-93E2-FCC5F41411DC}" dt="2020-09-11T13:09:02.134" v="3"/>
        <pc:sldMkLst>
          <pc:docMk/>
          <pc:sldMk cId="1625051430" sldId="267"/>
        </pc:sldMkLst>
      </pc:sldChg>
      <pc:sldChg chg="del">
        <pc:chgData name="E Madhuri" userId="S::madhuriendlluri@iitkgp.ac.in::1b3b6f60-15d9-4936-917f-197127522331" providerId="AD" clId="Web-{DAB14D83-FA85-49A4-93E2-FCC5F41411DC}" dt="2020-09-11T13:08:59.244" v="2"/>
        <pc:sldMkLst>
          <pc:docMk/>
          <pc:sldMk cId="2964690857" sldId="268"/>
        </pc:sldMkLst>
      </pc:sldChg>
      <pc:sldChg chg="del">
        <pc:chgData name="E Madhuri" userId="S::madhuriendlluri@iitkgp.ac.in::1b3b6f60-15d9-4936-917f-197127522331" providerId="AD" clId="Web-{DAB14D83-FA85-49A4-93E2-FCC5F41411DC}" dt="2020-09-11T13:10:08.323" v="5"/>
        <pc:sldMkLst>
          <pc:docMk/>
          <pc:sldMk cId="3699210300" sldId="269"/>
        </pc:sldMkLst>
      </pc:sldChg>
      <pc:sldChg chg="del">
        <pc:chgData name="E Madhuri" userId="S::madhuriendlluri@iitkgp.ac.in::1b3b6f60-15d9-4936-917f-197127522331" providerId="AD" clId="Web-{DAB14D83-FA85-49A4-93E2-FCC5F41411DC}" dt="2020-09-11T13:10:08.198" v="4"/>
        <pc:sldMkLst>
          <pc:docMk/>
          <pc:sldMk cId="3182402941" sldId="270"/>
        </pc:sldMkLst>
      </pc:sldChg>
    </pc:docChg>
  </pc:docChgLst>
  <pc:docChgLst>
    <pc:chgData name="Chaitanya Sai Sahu" userId="S::itschaitu1203@iitkgp.ac.in::65a9007d-ba35-44e5-9fd8-ad87047716c0" providerId="AD" clId="Web-{2B09CC86-DD2A-4E1A-B380-11A1784784A0}"/>
    <pc:docChg chg="modSld">
      <pc:chgData name="Chaitanya Sai Sahu" userId="S::itschaitu1203@iitkgp.ac.in::65a9007d-ba35-44e5-9fd8-ad87047716c0" providerId="AD" clId="Web-{2B09CC86-DD2A-4E1A-B380-11A1784784A0}" dt="2020-09-11T16:47:28.265" v="1" actId="1076"/>
      <pc:docMkLst>
        <pc:docMk/>
      </pc:docMkLst>
      <pc:sldChg chg="modSp">
        <pc:chgData name="Chaitanya Sai Sahu" userId="S::itschaitu1203@iitkgp.ac.in::65a9007d-ba35-44e5-9fd8-ad87047716c0" providerId="AD" clId="Web-{2B09CC86-DD2A-4E1A-B380-11A1784784A0}" dt="2020-09-11T16:47:28.265" v="1" actId="1076"/>
        <pc:sldMkLst>
          <pc:docMk/>
          <pc:sldMk cId="3670037539" sldId="271"/>
        </pc:sldMkLst>
        <pc:spChg chg="mod">
          <ac:chgData name="Chaitanya Sai Sahu" userId="S::itschaitu1203@iitkgp.ac.in::65a9007d-ba35-44e5-9fd8-ad87047716c0" providerId="AD" clId="Web-{2B09CC86-DD2A-4E1A-B380-11A1784784A0}" dt="2020-09-11T16:47:28.265" v="1" actId="1076"/>
          <ac:spMkLst>
            <pc:docMk/>
            <pc:sldMk cId="3670037539" sldId="271"/>
            <ac:spMk id="6" creationId="{00000000-0000-0000-0000-000000000000}"/>
          </ac:spMkLst>
        </pc:spChg>
      </pc:sldChg>
    </pc:docChg>
  </pc:docChgLst>
  <pc:docChgLst>
    <pc:chgData name="E Madhuri" userId="S::madhuriendlluri@iitkgp.ac.in::1b3b6f60-15d9-4936-917f-197127522331" providerId="AD" clId="Web-{68FD7071-AE9C-4F02-052C-1CA82824E345}"/>
    <pc:docChg chg="addSld delSld modSection">
      <pc:chgData name="E Madhuri" userId="S::madhuriendlluri@iitkgp.ac.in::1b3b6f60-15d9-4936-917f-197127522331" providerId="AD" clId="Web-{68FD7071-AE9C-4F02-052C-1CA82824E345}" dt="2020-09-07T03:11:20.127" v="3"/>
      <pc:docMkLst>
        <pc:docMk/>
      </pc:docMkLst>
      <pc:sldChg chg="add del">
        <pc:chgData name="E Madhuri" userId="S::madhuriendlluri@iitkgp.ac.in::1b3b6f60-15d9-4936-917f-197127522331" providerId="AD" clId="Web-{68FD7071-AE9C-4F02-052C-1CA82824E345}" dt="2020-09-07T03:11:20.127" v="3"/>
        <pc:sldMkLst>
          <pc:docMk/>
          <pc:sldMk cId="932211337" sldId="276"/>
        </pc:sldMkLst>
      </pc:sldChg>
      <pc:sldChg chg="del">
        <pc:chgData name="E Madhuri" userId="S::madhuriendlluri@iitkgp.ac.in::1b3b6f60-15d9-4936-917f-197127522331" providerId="AD" clId="Web-{68FD7071-AE9C-4F02-052C-1CA82824E345}" dt="2020-09-07T03:10:28.142" v="0"/>
        <pc:sldMkLst>
          <pc:docMk/>
          <pc:sldMk cId="1872347840" sldId="277"/>
        </pc:sldMkLst>
      </pc:sldChg>
    </pc:docChg>
  </pc:docChgLst>
  <pc:docChgLst>
    <pc:chgData name="Abhishek Pramod Agnihotri" userId="S::abhishekpa@iitkgp.ac.in::be6df8e6-70a0-4a8f-83d9-abe96d8a2da8" providerId="AD" clId="Web-{ED447140-0AFA-4E5B-815B-086D1B1616B2}"/>
    <pc:docChg chg="addSld delSld modSection">
      <pc:chgData name="Abhishek Pramod Agnihotri" userId="S::abhishekpa@iitkgp.ac.in::be6df8e6-70a0-4a8f-83d9-abe96d8a2da8" providerId="AD" clId="Web-{ED447140-0AFA-4E5B-815B-086D1B1616B2}" dt="2022-03-29T09:47:17.442" v="3"/>
      <pc:docMkLst>
        <pc:docMk/>
      </pc:docMkLst>
      <pc:sldChg chg="add del">
        <pc:chgData name="Abhishek Pramod Agnihotri" userId="S::abhishekpa@iitkgp.ac.in::be6df8e6-70a0-4a8f-83d9-abe96d8a2da8" providerId="AD" clId="Web-{ED447140-0AFA-4E5B-815B-086D1B1616B2}" dt="2022-03-29T09:47:17.442" v="3"/>
        <pc:sldMkLst>
          <pc:docMk/>
          <pc:sldMk cId="3670037539" sldId="271"/>
        </pc:sldMkLst>
      </pc:sldChg>
      <pc:sldChg chg="add del">
        <pc:chgData name="Abhishek Pramod Agnihotri" userId="S::abhishekpa@iitkgp.ac.in::be6df8e6-70a0-4a8f-83d9-abe96d8a2da8" providerId="AD" clId="Web-{ED447140-0AFA-4E5B-815B-086D1B1616B2}" dt="2022-03-29T09:47:15.927" v="2"/>
        <pc:sldMkLst>
          <pc:docMk/>
          <pc:sldMk cId="2865337821" sldId="272"/>
        </pc:sldMkLst>
      </pc:sldChg>
    </pc:docChg>
  </pc:docChgLst>
  <pc:docChgLst>
    <pc:chgData name="E Madhuri" userId="S::madhuriendlluri@iitkgp.ac.in::1b3b6f60-15d9-4936-917f-197127522331" providerId="AD" clId="Web-{A81D6DC5-0C8D-48DB-630E-AD482FB8B2C6}"/>
    <pc:docChg chg="addSld delSld modSection">
      <pc:chgData name="E Madhuri" userId="S::madhuriendlluri@iitkgp.ac.in::1b3b6f60-15d9-4936-917f-197127522331" providerId="AD" clId="Web-{A81D6DC5-0C8D-48DB-630E-AD482FB8B2C6}" dt="2020-09-07T02:13:46.459" v="4"/>
      <pc:docMkLst>
        <pc:docMk/>
      </pc:docMkLst>
      <pc:sldChg chg="del">
        <pc:chgData name="E Madhuri" userId="S::madhuriendlluri@iitkgp.ac.in::1b3b6f60-15d9-4936-917f-197127522331" providerId="AD" clId="Web-{A81D6DC5-0C8D-48DB-630E-AD482FB8B2C6}" dt="2020-09-07T02:13:46.459" v="4"/>
        <pc:sldMkLst>
          <pc:docMk/>
          <pc:sldMk cId="3641560970" sldId="265"/>
        </pc:sldMkLst>
      </pc:sldChg>
      <pc:sldChg chg="new">
        <pc:chgData name="E Madhuri" userId="S::madhuriendlluri@iitkgp.ac.in::1b3b6f60-15d9-4936-917f-197127522331" providerId="AD" clId="Web-{A81D6DC5-0C8D-48DB-630E-AD482FB8B2C6}" dt="2020-09-07T02:13:30.271" v="2"/>
        <pc:sldMkLst>
          <pc:docMk/>
          <pc:sldMk cId="932211337" sldId="276"/>
        </pc:sldMkLst>
      </pc:sldChg>
      <pc:sldChg chg="new del">
        <pc:chgData name="E Madhuri" userId="S::madhuriendlluri@iitkgp.ac.in::1b3b6f60-15d9-4936-917f-197127522331" providerId="AD" clId="Web-{A81D6DC5-0C8D-48DB-630E-AD482FB8B2C6}" dt="2020-09-07T02:13:29.583" v="1"/>
        <pc:sldMkLst>
          <pc:docMk/>
          <pc:sldMk cId="2856761252" sldId="276"/>
        </pc:sldMkLst>
      </pc:sldChg>
      <pc:sldChg chg="new">
        <pc:chgData name="E Madhuri" userId="S::madhuriendlluri@iitkgp.ac.in::1b3b6f60-15d9-4936-917f-197127522331" providerId="AD" clId="Web-{A81D6DC5-0C8D-48DB-630E-AD482FB8B2C6}" dt="2020-09-07T02:13:36.849" v="3"/>
        <pc:sldMkLst>
          <pc:docMk/>
          <pc:sldMk cId="1872347840" sldId="277"/>
        </pc:sldMkLst>
      </pc:sldChg>
    </pc:docChg>
  </pc:docChgLst>
</pc:chgInfo>
</file>

<file path=ppt/media/image1.png>
</file>

<file path=ppt/media/image11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2" y="5110609"/>
            <a:ext cx="6705599" cy="113779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600"/>
              </a:spcBef>
              <a:buNone/>
              <a:defRPr sz="2800">
                <a:solidFill>
                  <a:srgbClr val="D24726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4167753" cy="435133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Aft>
                <a:spcPts val="1200"/>
              </a:spcAft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spcAft>
                <a:spcPts val="1200"/>
              </a:spcAft>
              <a:defRPr sz="1400">
                <a:solidFill>
                  <a:schemeClr val="bg1">
                    <a:lumMod val="50000"/>
                  </a:schemeClr>
                </a:solidFill>
              </a:defRPr>
            </a:lvl2pPr>
            <a:lvl3pPr>
              <a:lnSpc>
                <a:spcPct val="150000"/>
              </a:lnSpc>
              <a:spcAft>
                <a:spcPts val="1200"/>
              </a:spcAft>
              <a:defRPr sz="1200">
                <a:solidFill>
                  <a:schemeClr val="bg1">
                    <a:lumMod val="50000"/>
                  </a:schemeClr>
                </a:solidFill>
              </a:defRPr>
            </a:lvl3pPr>
            <a:lvl4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4pPr>
            <a:lvl5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anchor="ctr">
            <a:noAutofit/>
          </a:bodyPr>
          <a:lstStyle>
            <a:lvl1pPr algn="l">
              <a:defRPr sz="4800">
                <a:solidFill>
                  <a:srgbClr val="D247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737851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1" y="2193927"/>
            <a:ext cx="5156200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4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4" y="2193927"/>
            <a:ext cx="5157787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t>3/29/2022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C000"/>
                </a:solidFill>
                <a:latin typeface="Algerian" panose="04020705040A02060702" pitchFamily="82" charset="0"/>
              </a:rPr>
              <a:t>Contd</a:t>
            </a:r>
            <a:r>
              <a:rPr lang="en-US" dirty="0">
                <a:solidFill>
                  <a:srgbClr val="FFC000"/>
                </a:solidFill>
                <a:latin typeface="Algerian" panose="04020705040A02060702" pitchFamily="82" charset="0"/>
              </a:rPr>
              <a:t>…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6809" y="1694450"/>
            <a:ext cx="2395471" cy="22538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6809" y="4334309"/>
            <a:ext cx="2442611" cy="21827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081826" y="1951306"/>
                <a:ext cx="6349284" cy="3994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Langmuir Isotherm  Fig (a) shows the Langmuir Isotherm curve. </a:t>
                </a:r>
              </a:p>
              <a:p>
                <a:r>
                  <a:rPr lang="en-US"/>
                  <a:t>Here, Concentration of adsorbed site = f(CO pressure)</a:t>
                </a:r>
              </a:p>
              <a:p>
                <a:r>
                  <a:rPr lang="en-US" err="1"/>
                  <a:t>i.e</a:t>
                </a:r>
                <a:r>
                  <a:rPr lang="en-US"/>
                  <a:t>,  Amount of CO adsorbed = f(CO pressure)</a:t>
                </a:r>
              </a:p>
              <a:p>
                <a:endParaRPr lang="en-US"/>
              </a:p>
              <a:p>
                <a:r>
                  <a:rPr lang="en-US"/>
                  <a:t>By linearizing the </a:t>
                </a:r>
                <a:r>
                  <a:rPr lang="en-US" err="1"/>
                  <a:t>E</a:t>
                </a:r>
                <a:r>
                  <a:rPr lang="en-US"/>
                  <a:t>q (3), we get,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 </m:t>
                      </m:r>
                    </m:oMath>
                  </m:oMathPara>
                </a14:m>
                <a:endParaRPr lang="en-US" b="0" i="1">
                  <a:latin typeface="Cambria Math" panose="02040503050406030204" pitchFamily="18" charset="0"/>
                </a:endParaRPr>
              </a:p>
              <a:p>
                <a:r>
                  <a:rPr lang="en-US"/>
                  <a:t>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𝐶𝑂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𝐶𝑂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𝐶𝑂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</a:t>
                </a:r>
              </a:p>
              <a:p>
                <a:endParaRPr lang="en-US"/>
              </a:p>
              <a:p>
                <a:r>
                  <a:rPr lang="en-US"/>
                  <a:t>Plotting the equation, we get a straight line, as shown in Fig (b), where slope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 and intercept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/>
                  <a:t>.</a:t>
                </a:r>
              </a:p>
              <a:p>
                <a:r>
                  <a:rPr lang="en-US"/>
                  <a:t>From these, the adsorption equilibrium 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/>
                  <a:t> and total active site concentration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/>
                  <a:t> can be determined.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1826" y="1951306"/>
                <a:ext cx="6349284" cy="3994042"/>
              </a:xfrm>
              <a:prstGeom prst="rect">
                <a:avLst/>
              </a:prstGeom>
              <a:blipFill>
                <a:blip r:embed="rId4"/>
                <a:stretch>
                  <a:fillRect l="-768" t="-611" r="-1056" b="-15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11353801" y="2522338"/>
            <a:ext cx="302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505215" y="5125792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670037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C000"/>
                </a:solidFill>
                <a:latin typeface="Algerian" panose="04020705040A02060702" pitchFamily="82" charset="0"/>
              </a:rPr>
              <a:t>Dissociative adsorption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10515600" cy="4351338"/>
              </a:xfrm>
            </p:spPr>
            <p:txBody>
              <a:bodyPr/>
              <a:lstStyle/>
              <a:p>
                <a:r>
                  <a:rPr lang="en-US">
                    <a:solidFill>
                      <a:schemeClr val="tx1"/>
                    </a:solidFill>
                  </a:rPr>
                  <a:t>Dissociative adsorption is     </a:t>
                </a:r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CO + 2S  C.S + O.S </a:t>
                </a:r>
              </a:p>
              <a:p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Here again, rate of attachment  partial pressure of the gas and square of the vacant sites adjacent to each other</a:t>
                </a:r>
              </a:p>
              <a:p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(as for dissociative adsorption, two adjacent vacant sites are necessary for adsorption of two atoms dissociated from a molecule)</a:t>
                </a:r>
              </a:p>
              <a:p>
                <a:pPr marL="285750" indent="-285750">
                  <a:buFont typeface="Symbol" panose="05050102010706020507" pitchFamily="18" charset="2"/>
                  <a:buChar char="\"/>
                </a:pPr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Rate of attachment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𝐶𝑂</m:t>
                        </m:r>
                      </m:sub>
                    </m:sSub>
                    <m:sSubSup>
                      <m:sSubSup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𝑣</m:t>
                        </m:r>
                      </m:sub>
                      <m:sup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2</m:t>
                        </m:r>
                      </m:sup>
                    </m:sSubSup>
                  </m:oMath>
                </a14:m>
                <a:endParaRPr lang="en-US"/>
              </a:p>
              <a:p>
                <a:r>
                  <a:rPr lang="en-US">
                    <a:solidFill>
                      <a:schemeClr val="tx1"/>
                    </a:solidFill>
                  </a:rPr>
                  <a:t>Rate of detachment</a:t>
                </a:r>
                <a:r>
                  <a:rPr lang="en-US"/>
                  <a:t> </a:t>
                </a:r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 two adjacent occupied sites</a:t>
                </a:r>
              </a:p>
              <a:p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Rate of detachment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𝑆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𝑂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𝑆</m:t>
                        </m:r>
                      </m:sub>
                    </m:sSub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10515600" cy="4351338"/>
              </a:xfrm>
              <a:blipFill>
                <a:blip r:embed="rId2"/>
                <a:stretch>
                  <a:fillRect l="-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5337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rgbClr val="FFC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C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10515600" cy="4351338"/>
              </a:xfrm>
            </p:spPr>
            <p:txBody>
              <a:bodyPr/>
              <a:lstStyle/>
              <a:p>
                <a:r>
                  <a:rPr lang="en-US">
                    <a:solidFill>
                      <a:schemeClr val="tx1"/>
                    </a:solidFill>
                  </a:rPr>
                  <a:t>Total rate of adsorption is,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𝐴𝐷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𝐶𝑂</m:t>
                        </m:r>
                      </m:sub>
                    </m:sSub>
                    <m:sSubSup>
                      <m:sSubSup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𝑣</m:t>
                        </m:r>
                      </m:sub>
                      <m:sup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</a:t>
                </a:r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−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.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𝑆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𝑂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.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𝑆</m:t>
                        </m:r>
                      </m:sub>
                    </m:sSub>
                  </m:oMath>
                </a14:m>
                <a:endParaRPr lang="en-US">
                  <a:solidFill>
                    <a:schemeClr val="tx1"/>
                  </a:solidFill>
                </a:endParaRPr>
              </a:p>
              <a:p>
                <a:r>
                  <a:rPr lang="en-US">
                    <a:solidFill>
                      <a:schemeClr val="tx1"/>
                    </a:solidFill>
                  </a:rPr>
                  <a:t>    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𝐴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 (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𝐶𝑂</m:t>
                        </m:r>
                      </m:sub>
                    </m:sSub>
                    <m:sSubSup>
                      <m:sSubSup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𝑣</m:t>
                        </m:r>
                      </m:sub>
                      <m:sup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</a:t>
                </a:r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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.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𝑂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.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𝑆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𝐴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),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= adsorption equilibrium constant.</a:t>
                </a:r>
              </a:p>
              <a:p>
                <a:r>
                  <a:rPr lang="en-US">
                    <a:solidFill>
                      <a:schemeClr val="tx1"/>
                    </a:solidFill>
                  </a:rPr>
                  <a:t>For dissociative adsorption,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𝑘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−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will increase with increase in temperature. So,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will decrease with temperature.</a:t>
                </a:r>
              </a:p>
              <a:p>
                <a:r>
                  <a:rPr lang="en-US">
                    <a:solidFill>
                      <a:schemeClr val="tx1"/>
                    </a:solidFill>
                  </a:rPr>
                  <a:t>At equilibrium,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 </m:t>
                        </m:r>
                        <m: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𝐶𝑂</m:t>
                        </m:r>
                      </m:sub>
                    </m:sSub>
                    <m:sSubSup>
                      <m:sSubSup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𝑣</m:t>
                        </m:r>
                      </m:sub>
                      <m:sup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.</m:t>
                            </m:r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𝑆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𝑂</m:t>
                            </m:r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.</m:t>
                            </m:r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𝑆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sym typeface="Symbol" panose="05050102010706020507" pitchFamily="18" charset="2"/>
                              </a:rPr>
                              <m:t>𝐴</m:t>
                            </m:r>
                          </m:sub>
                        </m:sSub>
                      </m:den>
                    </m:f>
                  </m:oMath>
                </a14:m>
                <a:endParaRPr lang="en-US">
                  <a:solidFill>
                    <a:schemeClr val="tx1"/>
                  </a:solidFill>
                </a:endParaRPr>
              </a:p>
              <a:p>
                <a:r>
                  <a:rPr lang="en-US">
                    <a:solidFill>
                      <a:schemeClr val="tx1"/>
                    </a:solidFill>
                  </a:rPr>
                  <a:t> If,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, then,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 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𝐶𝑂</m:t>
                        </m:r>
                      </m:sub>
                    </m:sSub>
                    <m:sSubSup>
                      <m:sSubSup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𝑣</m:t>
                        </m:r>
                      </m:sub>
                      <m:sup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2</m:t>
                        </m:r>
                      </m:sup>
                    </m:sSubSup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  <m:sup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   </a:t>
                </a:r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𝑂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sym typeface="Symbol" panose="05050102010706020507" pitchFamily="18" charset="2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𝐶𝑂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)</a:t>
                </a:r>
                <a:r>
                  <a:rPr lang="en-US" baseline="30000">
                    <a:solidFill>
                      <a:schemeClr val="tx1"/>
                    </a:solidFill>
                  </a:rPr>
                  <a:t>1/2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------(4)</a:t>
                </a:r>
              </a:p>
              <a:p>
                <a:endParaRPr lang="en-US">
                  <a:solidFill>
                    <a:schemeClr val="tx1"/>
                  </a:solidFill>
                </a:endParaRPr>
              </a:p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10515600" cy="4351338"/>
              </a:xfrm>
              <a:blipFill>
                <a:blip r:embed="rId2"/>
                <a:stretch>
                  <a:fillRect l="-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3312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rgbClr val="FFC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C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10515600" cy="4351338"/>
              </a:xfrm>
            </p:spPr>
            <p:txBody>
              <a:bodyPr/>
              <a:lstStyle/>
              <a:p>
                <a:r>
                  <a:rPr lang="en-US">
                    <a:solidFill>
                      <a:schemeClr val="tx1"/>
                    </a:solidFill>
                  </a:rPr>
                  <a:t>For site balance,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        or,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2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endParaRPr lang="en-US">
                  <a:solidFill>
                    <a:schemeClr val="tx1"/>
                  </a:solidFill>
                </a:endParaRPr>
              </a:p>
              <a:p>
                <a:r>
                  <a:rPr lang="en-US">
                    <a:solidFill>
                      <a:schemeClr val="tx1"/>
                    </a:solidFill>
                  </a:rPr>
                  <a:t>Putting the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in Eq. (4),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=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𝐶𝑂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)</a:t>
                </a:r>
                <a:r>
                  <a:rPr lang="en-US" baseline="30000">
                    <a:solidFill>
                      <a:schemeClr val="tx1"/>
                    </a:solidFill>
                  </a:rPr>
                  <a:t>1/2  </a:t>
                </a:r>
                <a:r>
                  <a:rPr lang="en-US">
                    <a:solidFill>
                      <a:schemeClr val="tx1"/>
                    </a:solidFill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  <a:sym typeface="Symbol" panose="05050102010706020507" pitchFamily="18" charset="2"/>
                  </a:rPr>
                  <a:t>2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)</a:t>
                </a:r>
              </a:p>
              <a:p>
                <a:r>
                  <a:rPr lang="en-US">
                    <a:solidFill>
                      <a:schemeClr val="tx1"/>
                    </a:solidFill>
                  </a:rPr>
                  <a:t>Solving,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𝐶𝑂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>
                            <a:solidFill>
                              <a:schemeClr val="tx1"/>
                            </a:solidFill>
                          </a:rPr>
                          <m:t>1/2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1+2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𝐶𝑂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>
                            <a:solidFill>
                              <a:schemeClr val="tx1"/>
                            </a:solidFill>
                          </a:rPr>
                          <m:t>1/2</m:t>
                        </m:r>
                      </m:den>
                    </m:f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                                          </a:t>
                </a:r>
              </a:p>
              <a:p>
                <a:r>
                  <a:rPr lang="en-US">
                    <a:solidFill>
                      <a:schemeClr val="tx1"/>
                    </a:solidFill>
                  </a:rPr>
                  <a:t>     </a:t>
                </a:r>
                <a:r>
                  <a:rPr lang="en-US" err="1">
                    <a:solidFill>
                      <a:schemeClr val="tx1"/>
                    </a:solidFill>
                  </a:rPr>
                  <a:t>Linearising</a:t>
                </a:r>
                <a:r>
                  <a:rPr lang="en-US">
                    <a:solidFill>
                      <a:schemeClr val="tx1"/>
                    </a:solidFill>
                  </a:rPr>
                  <a:t>,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𝑂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𝐶𝑂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baseline="30000" dirty="0">
                            <a:solidFill>
                              <a:schemeClr val="tx1"/>
                            </a:solidFill>
                          </a:rPr>
                          <m:t>1/2</m:t>
                        </m:r>
                      </m:den>
                    </m:f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</a:t>
                </a:r>
              </a:p>
              <a:p>
                <a:r>
                  <a:rPr lang="en-US">
                    <a:solidFill>
                      <a:schemeClr val="tx1"/>
                    </a:solidFill>
                  </a:rPr>
                  <a:t>Fig (C) shows the plot.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10515600" cy="4351338"/>
              </a:xfrm>
              <a:blipFill>
                <a:blip r:embed="rId2"/>
                <a:stretch>
                  <a:fillRect l="-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884" y="2001211"/>
            <a:ext cx="3650717" cy="30876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99443" y="5446643"/>
            <a:ext cx="1179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(C)</a:t>
            </a:r>
          </a:p>
        </p:txBody>
      </p:sp>
    </p:spTree>
    <p:extLst>
      <p:ext uri="{BB962C8B-B14F-4D97-AF65-F5344CB8AC3E}">
        <p14:creationId xmlns:p14="http://schemas.microsoft.com/office/powerpoint/2010/main" val="2649524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rgbClr val="FFC000"/>
                </a:solidFill>
                <a:latin typeface="Algerian" panose="04020705040A02060702" pitchFamily="82" charset="0"/>
              </a:rPr>
              <a:t>Contd</a:t>
            </a:r>
            <a:r>
              <a:rPr lang="en-US">
                <a:solidFill>
                  <a:srgbClr val="FFC000"/>
                </a:solidFill>
                <a:latin typeface="Algerian" panose="04020705040A02060702" pitchFamily="82" charset="0"/>
              </a:rPr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10405055" cy="4351338"/>
              </a:xfrm>
            </p:spPr>
            <p:txBody>
              <a:bodyPr/>
              <a:lstStyle/>
              <a:p>
                <a:r>
                  <a:rPr lang="en-US">
                    <a:solidFill>
                      <a:schemeClr val="tx1"/>
                    </a:solidFill>
                  </a:rPr>
                  <a:t>When more than one molecule is present, say A and B, then adsorption of A in presence of B (B is not adsorbing),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1+ 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,  where,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are the adsorption equilibrium constants of A and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are the partial pressures of A and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>
                    <a:solidFill>
                      <a:schemeClr val="tx1"/>
                    </a:solidFill>
                  </a:rPr>
                  <a:t> are the concentrations of occupied sites of A and total sites respectively.</a:t>
                </a:r>
              </a:p>
              <a:p>
                <a:r>
                  <a:rPr lang="en-US">
                    <a:solidFill>
                      <a:schemeClr val="tx1"/>
                    </a:solidFill>
                  </a:rPr>
                  <a:t>All the time, a uniform surface is assumed in deriving Langmuir Isotherm. That means any active site has the same attraction for an impinging molecule as does any other site.</a:t>
                </a:r>
              </a:p>
              <a:p>
                <a:r>
                  <a:rPr lang="en-US">
                    <a:solidFill>
                      <a:schemeClr val="tx1"/>
                    </a:solidFill>
                  </a:rPr>
                  <a:t>Isotherms, different from Langmuir type are also derived, considering various assumptions, including non-uniform surface.</a:t>
                </a:r>
              </a:p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10405055" cy="4351338"/>
              </a:xfrm>
              <a:blipFill>
                <a:blip r:embed="rId2"/>
                <a:stretch>
                  <a:fillRect l="-352" r="-2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8259246"/>
      </p:ext>
    </p:extLst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lcome to PowerPoint.potx" id="{43699C43-EC89-4A55-9A99-3FD944590577}" vid="{3C36ED3A-1C33-4ECB-8650-37D568EF4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9B93165D420748A94852C5ABD932FF" ma:contentTypeVersion="2" ma:contentTypeDescription="Create a new document." ma:contentTypeScope="" ma:versionID="b55263f2ca7a359a141bd4ad7e41ff9d">
  <xsd:schema xmlns:xsd="http://www.w3.org/2001/XMLSchema" xmlns:xs="http://www.w3.org/2001/XMLSchema" xmlns:p="http://schemas.microsoft.com/office/2006/metadata/properties" xmlns:ns2="592d9fb0-1a1d-4a9a-9e0b-69a672cb261c" targetNamespace="http://schemas.microsoft.com/office/2006/metadata/properties" ma:root="true" ma:fieldsID="8988ca09719363d52934114b7007fa97" ns2:_="">
    <xsd:import namespace="592d9fb0-1a1d-4a9a-9e0b-69a672cb261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2d9fb0-1a1d-4a9a-9e0b-69a672cb26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0C04F-E7AC-41AB-9C6D-1B1BB88BFF7F}">
  <ds:schemaRefs>
    <ds:schemaRef ds:uri="4873beb7-5857-4685-be1f-d57550cc96cc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ACB65F5-C12C-4C8D-A96F-4213774D27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985F3B-AA1F-4D19-85F8-B365A1CC2546}">
  <ds:schemaRefs>
    <ds:schemaRef ds:uri="592d9fb0-1a1d-4a9a-9e0b-69a672cb261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Welcome to PowerPoint 2013</Template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WelcomeDoc</vt:lpstr>
      <vt:lpstr>Contd…</vt:lpstr>
      <vt:lpstr>Dissociative adsorption</vt:lpstr>
      <vt:lpstr>Contd…</vt:lpstr>
      <vt:lpstr>Contd…</vt:lpstr>
      <vt:lpstr>Contd…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Adsorption on Active Sites:</dc:title>
  <dc:creator>Sonali</dc:creator>
  <cp:keywords/>
  <cp:revision>11</cp:revision>
  <dcterms:created xsi:type="dcterms:W3CDTF">2020-09-01T04:43:47Z</dcterms:created>
  <dcterms:modified xsi:type="dcterms:W3CDTF">2022-03-29T09:47:19Z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_TemplateID">
    <vt:lpwstr>TC029239449991</vt:lpwstr>
  </property>
  <property fmtid="{D5CDD505-2E9C-101B-9397-08002B2CF9AE}" pid="4" name="ContentTypeId">
    <vt:lpwstr>0x010100E09B93165D420748A94852C5ABD932FF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</Properties>
</file>

<file path=docProps/thumbnail.jpeg>
</file>